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3"/>
  </p:normalViewPr>
  <p:slideViewPr>
    <p:cSldViewPr snapToGrid="0">
      <p:cViewPr varScale="1">
        <p:scale>
          <a:sx n="90" d="100"/>
          <a:sy n="90" d="100"/>
        </p:scale>
        <p:origin x="23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CBF81-7872-0698-297C-CF5DA74F2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BA39D5-CB76-8AB2-AFD4-AB157DD59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212104-3439-A447-7594-EC5100A4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06BD22-8D97-2D9D-5284-D17BB99A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3AC57A-743A-3E7C-C01D-CEB248C4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579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7E31B-FC67-BF91-AAB8-22753D0D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C05820-EE03-C378-E89B-029C8634C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6262F0-6CD8-057E-A015-193FDE7C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18D0B6-EFB4-800B-4148-9234E29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892FCD-443D-99F8-9F77-467169EA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716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9907DA-C051-17F7-D599-0F1911580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37A2EC-92D9-AD9F-9B4B-A90C06082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AA13CA-4C97-48FD-A076-AE8239902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9AA71F-1B69-B14D-2CF2-BD83E8CA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8C2EF1-EFBB-3B04-708F-6A363F71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871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CFCA3-49E7-873A-4558-6B73FD83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61C466-75EF-94BC-4252-54517E2C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68658A-2CF8-6E0D-4FB7-E44188D9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E9B13-3D78-E098-5817-1417A0A5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378C51-28B7-51C1-4350-7443B10C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119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BE2EA-FE0B-A42A-1D8E-C8534F77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C7BBAE-6CE1-D11C-5F52-B50B898CF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121AC5-7A85-4FB2-4F40-550AE88E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52F062-8E11-EFFB-0EC9-9251F485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1584D3-DC19-D70F-88EB-F097561C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659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34C0C-174F-52AE-2F1E-B22C921A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E9145-67E2-7A38-B899-E87B4CF06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AAE90E-D3C3-C8F2-CF19-896CC406F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401F1F-3355-80DF-3863-FCD4758B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9E3A90-2B29-1489-20B9-F16629F8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C0B5B6-7966-E8FE-209A-521B11BB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47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1C439-E425-91A2-87B9-BEA1FF0B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450896-992C-FAB2-B1EA-5DC927A51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A5D9FB-F964-79AB-4898-051CB3514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DD08D5-BF06-4284-78DC-93D234D22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10881A-B136-02A2-EE1D-A2CEF9F46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E3B1499-E5B3-E0AC-F42C-7BA20649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17161E-A7CB-D7A9-7CC7-14358E0E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D21FE4-DB0F-E793-F06E-C1EB826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317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2EBC3-03B7-9C1A-EEA8-4CC2674D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79A9BF-F607-463A-88F3-EDF8CE8C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0BADE6-9FD3-5C2D-2F8B-09316E9C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F89578-7B57-238E-2FD1-76AA690A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8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610A746-ED12-2A5B-DE5F-40FDAB7A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BAC0FC3-506E-7902-0355-BF229ACC8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94280D-A73C-BF27-3F34-86D81FC7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008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C1AF4-71DC-1A06-4A53-DF9C5B4A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317A8B-BC05-37E5-FF17-5C236CF34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FC0650-9E54-7BBB-FA64-A8F9CBEFE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E03580-96CD-2F88-546B-BA09E05F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511FE7-D881-5542-0AC0-4689C5F7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DA1F89-C378-26F9-32C9-3606664B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497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951B2-02D8-741F-CDC5-F817FAE3D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5D1472-C144-F7E0-6947-0E8BF7593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7EE508-2755-067E-66E8-6059FED2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E88F40-663F-6AE5-FAE5-767DE6F55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05680A-F922-FB04-4CF4-A98407A9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37BDC9-0513-9AEE-68B3-930261A6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496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8A5E8AE-00DA-05AD-609A-4B93F593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DDD357-1AFB-622D-938C-4E43495C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45D96B-D093-7BD3-E8EA-52D3BCE10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3E8C1A-90EB-DE4C-9172-2E3978AFC596}" type="datetimeFigureOut">
              <a:rPr lang="es-CO" smtClean="0"/>
              <a:t>21/06/24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658652-532B-E1C8-26DF-34CFDAA91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F5050E-F7DC-90B3-87E7-D27D61E86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07A758-D381-7649-A80E-0B448914EDB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851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1E949-1FE1-C676-CDD2-AAC69F8E2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Configuración de </a:t>
            </a:r>
            <a:r>
              <a:rPr lang="es-CO" dirty="0" err="1"/>
              <a:t>hiperparametros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F943BF-BFEC-86F7-F604-B41B2C6AD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76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000.148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=10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5D600-CEBE-F81F-74B1-16B0B353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1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000.138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=0.1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7C1231-3496-DE95-0352-EFEC69E1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1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2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000.357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Regularization</a:t>
            </a:r>
            <a:r>
              <a:rPr lang="es-CO" sz="2000" dirty="0">
                <a:solidFill>
                  <a:srgbClr val="FF0000"/>
                </a:solidFill>
              </a:rPr>
              <a:t> </a:t>
            </a:r>
            <a:r>
              <a:rPr lang="es-CO" sz="2000" dirty="0" err="1">
                <a:solidFill>
                  <a:srgbClr val="FF0000"/>
                </a:solidFill>
              </a:rPr>
              <a:t>rate</a:t>
            </a:r>
            <a:r>
              <a:rPr lang="es-CO" sz="2000" dirty="0">
                <a:solidFill>
                  <a:srgbClr val="FF0000"/>
                </a:solidFill>
              </a:rPr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0.014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4D58CB-D004-0C8A-73E8-B32E0B84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07"/>
            <a:ext cx="7772400" cy="41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0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=6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5C58D7-1E26-7A0F-B3E4-D479AC00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1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500550-ED8D-A95D-B476-1A0338CB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4" y="0"/>
            <a:ext cx="7772400" cy="44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6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3EC417-C139-6AFD-22AA-75F5B627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5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2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Test los 0.011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4161FD-E4EB-473D-7110-BF1E1715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3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5080EC-9877-B995-89EB-29DA6ED2F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1" y="0"/>
            <a:ext cx="7772400" cy="45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3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3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=8</a:t>
            </a:r>
            <a:br>
              <a:rPr lang="es-CO" sz="2000" dirty="0"/>
            </a:br>
            <a:r>
              <a:rPr lang="es-CO" sz="2000" dirty="0"/>
              <a:t>Test los 0.008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A70DCD-2778-6F58-9903-1065513A8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" y="0"/>
            <a:ext cx="7772400" cy="46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learning</a:t>
            </a:r>
            <a:r>
              <a:rPr lang="es-CO" sz="2000" dirty="0">
                <a:solidFill>
                  <a:srgbClr val="FF0000"/>
                </a:solidFill>
              </a:rPr>
              <a:t> </a:t>
            </a:r>
            <a:r>
              <a:rPr lang="es-CO" sz="2000" dirty="0" err="1">
                <a:solidFill>
                  <a:srgbClr val="FF0000"/>
                </a:solidFill>
              </a:rPr>
              <a:t>rate</a:t>
            </a:r>
            <a:r>
              <a:rPr lang="es-CO" sz="2000" dirty="0">
                <a:solidFill>
                  <a:srgbClr val="FF0000"/>
                </a:solidFill>
              </a:rPr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00E8F6-7D40-6B73-81C7-0B5F05E8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598" cy="48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4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000.756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learning</a:t>
            </a:r>
            <a:r>
              <a:rPr lang="es-CO" sz="2000" dirty="0">
                <a:solidFill>
                  <a:srgbClr val="FF0000"/>
                </a:solidFill>
              </a:rPr>
              <a:t> </a:t>
            </a:r>
            <a:r>
              <a:rPr lang="es-CO" sz="2000" dirty="0" err="1">
                <a:solidFill>
                  <a:srgbClr val="FF0000"/>
                </a:solidFill>
              </a:rPr>
              <a:t>rate</a:t>
            </a:r>
            <a:r>
              <a:rPr lang="es-CO" sz="2000" dirty="0">
                <a:solidFill>
                  <a:srgbClr val="FF0000"/>
                </a:solidFill>
              </a:rPr>
              <a:t>=0.003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0.013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F3605C-AB76-AA8E-2F63-BB8F16F8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0"/>
            <a:ext cx="7772400" cy="41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4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0003.971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learning</a:t>
            </a:r>
            <a:r>
              <a:rPr lang="es-CO" sz="2000" dirty="0">
                <a:solidFill>
                  <a:srgbClr val="FF0000"/>
                </a:solidFill>
              </a:rPr>
              <a:t> </a:t>
            </a:r>
            <a:r>
              <a:rPr lang="es-CO" sz="2000" dirty="0" err="1">
                <a:solidFill>
                  <a:srgbClr val="FF0000"/>
                </a:solidFill>
              </a:rPr>
              <a:t>rate</a:t>
            </a:r>
            <a:r>
              <a:rPr lang="es-CO" sz="2000" dirty="0">
                <a:solidFill>
                  <a:srgbClr val="FF0000"/>
                </a:solidFill>
              </a:rPr>
              <a:t>=0.0001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0.471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951B10-4CB4-E962-C4EF-9F4C77D8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21"/>
            <a:ext cx="9143999" cy="47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7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000.490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Activation</a:t>
            </a:r>
            <a:r>
              <a:rPr lang="es-CO" sz="2000" dirty="0">
                <a:solidFill>
                  <a:srgbClr val="FF0000"/>
                </a:solidFill>
              </a:rPr>
              <a:t>=</a:t>
            </a:r>
            <a:r>
              <a:rPr lang="es-CO" sz="2000" dirty="0" err="1">
                <a:solidFill>
                  <a:srgbClr val="FF0000"/>
                </a:solidFill>
              </a:rPr>
              <a:t>Relu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0.016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709F36-AD45-1A5F-7FEB-414502C3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2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7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001204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Activation</a:t>
            </a:r>
            <a:r>
              <a:rPr lang="es-CO" sz="2000" dirty="0">
                <a:solidFill>
                  <a:srgbClr val="FF0000"/>
                </a:solidFill>
              </a:rPr>
              <a:t>=</a:t>
            </a:r>
            <a:r>
              <a:rPr lang="es-CO" sz="2000" dirty="0" err="1">
                <a:solidFill>
                  <a:srgbClr val="FF0000"/>
                </a:solidFill>
              </a:rPr>
              <a:t>Tanh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0.201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C8A3F6-7758-693D-2E9C-612001E7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1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0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000.198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=0.003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Activation</a:t>
            </a:r>
            <a:r>
              <a:rPr lang="es-CO" sz="2000" dirty="0">
                <a:solidFill>
                  <a:srgbClr val="FF0000"/>
                </a:solidFill>
              </a:rPr>
              <a:t>=</a:t>
            </a:r>
            <a:r>
              <a:rPr lang="es-CO" sz="2000" dirty="0" err="1">
                <a:solidFill>
                  <a:srgbClr val="FF0000"/>
                </a:solidFill>
              </a:rPr>
              <a:t>Sigmoid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=</a:t>
            </a:r>
            <a:r>
              <a:rPr lang="es-CO" sz="2000" dirty="0" err="1"/>
              <a:t>none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0.020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43A15F-FEB1-7E3F-E1D7-A6B7636C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1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0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1978184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000.151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Regularization</a:t>
            </a:r>
            <a:r>
              <a:rPr lang="es-CO" sz="2000" dirty="0">
                <a:solidFill>
                  <a:srgbClr val="FF0000"/>
                </a:solidFill>
              </a:rPr>
              <a:t>=L1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4400" dirty="0">
                <a:solidFill>
                  <a:schemeClr val="accent6"/>
                </a:solidFill>
              </a:rPr>
              <a:t>Test los 0.003</a:t>
            </a:r>
            <a:endParaRPr lang="es-CO" sz="2000" dirty="0">
              <a:solidFill>
                <a:schemeClr val="accent6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43DB31-00FA-DC5B-C0A9-27122E43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0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6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5D08E-8BF8-E0FD-BB6B-D3C29A7CC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4010" y="1150303"/>
            <a:ext cx="3059430" cy="2451735"/>
          </a:xfrm>
        </p:spPr>
        <p:txBody>
          <a:bodyPr>
            <a:noAutofit/>
          </a:bodyPr>
          <a:lstStyle/>
          <a:p>
            <a:r>
              <a:rPr lang="es-CO" sz="2000" dirty="0" err="1"/>
              <a:t>Hiperparametros</a:t>
            </a:r>
            <a:r>
              <a:rPr lang="es-CO" sz="2000" dirty="0"/>
              <a:t>: </a:t>
            </a:r>
            <a:br>
              <a:rPr lang="es-CO" sz="2000" dirty="0"/>
            </a:br>
            <a:r>
              <a:rPr lang="es-CO" sz="2000" dirty="0" err="1"/>
              <a:t>Epoch</a:t>
            </a:r>
            <a:r>
              <a:rPr lang="es-CO" sz="2000" dirty="0"/>
              <a:t>= 000.437</a:t>
            </a:r>
            <a:br>
              <a:rPr lang="es-CO" sz="2000" dirty="0"/>
            </a:br>
            <a:r>
              <a:rPr lang="es-CO" sz="2000" dirty="0" err="1"/>
              <a:t>learning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=0.03</a:t>
            </a:r>
            <a:br>
              <a:rPr lang="es-CO" sz="2000" dirty="0"/>
            </a:br>
            <a:r>
              <a:rPr lang="es-CO" sz="2000" dirty="0" err="1"/>
              <a:t>Activation</a:t>
            </a:r>
            <a:r>
              <a:rPr lang="es-CO" sz="2000" dirty="0"/>
              <a:t>=</a:t>
            </a:r>
            <a:r>
              <a:rPr lang="es-CO" sz="2000" dirty="0" err="1"/>
              <a:t>Tanh</a:t>
            </a:r>
            <a:br>
              <a:rPr lang="es-CO" sz="2000" dirty="0"/>
            </a:br>
            <a:r>
              <a:rPr lang="es-CO" sz="2000" dirty="0" err="1">
                <a:solidFill>
                  <a:srgbClr val="FF0000"/>
                </a:solidFill>
              </a:rPr>
              <a:t>Regularization</a:t>
            </a:r>
            <a:r>
              <a:rPr lang="es-CO" sz="2000" dirty="0">
                <a:solidFill>
                  <a:srgbClr val="FF0000"/>
                </a:solidFill>
              </a:rPr>
              <a:t>=L2</a:t>
            </a:r>
            <a:br>
              <a:rPr lang="es-CO" sz="2000" dirty="0"/>
            </a:br>
            <a:r>
              <a:rPr lang="es-CO" sz="2000" dirty="0" err="1"/>
              <a:t>Regularization</a:t>
            </a:r>
            <a:r>
              <a:rPr lang="es-CO" sz="2000" dirty="0"/>
              <a:t> </a:t>
            </a:r>
            <a:r>
              <a:rPr lang="es-CO" sz="2000" dirty="0" err="1"/>
              <a:t>rate</a:t>
            </a:r>
            <a:r>
              <a:rPr lang="es-CO" sz="2000" dirty="0"/>
              <a:t>=0</a:t>
            </a:r>
            <a:br>
              <a:rPr lang="es-CO" sz="2000" dirty="0"/>
            </a:b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 2 </a:t>
            </a:r>
            <a:br>
              <a:rPr lang="es-CO" sz="2000" dirty="0"/>
            </a:br>
            <a:r>
              <a:rPr lang="es-CO" sz="2000" dirty="0"/>
              <a:t>1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=4</a:t>
            </a:r>
            <a:br>
              <a:rPr lang="es-CO" sz="2000" dirty="0"/>
            </a:br>
            <a:r>
              <a:rPr lang="es-CO" sz="2000" dirty="0"/>
              <a:t>2 </a:t>
            </a:r>
            <a:r>
              <a:rPr lang="es-CO" sz="2000" dirty="0" err="1"/>
              <a:t>hidden</a:t>
            </a:r>
            <a:r>
              <a:rPr lang="es-CO" sz="2000" dirty="0"/>
              <a:t> </a:t>
            </a:r>
            <a:r>
              <a:rPr lang="es-CO" sz="2000" dirty="0" err="1"/>
              <a:t>layers</a:t>
            </a:r>
            <a:r>
              <a:rPr lang="es-CO" sz="2000" dirty="0"/>
              <a:t>=2</a:t>
            </a:r>
            <a:br>
              <a:rPr lang="es-CO" sz="2000" dirty="0"/>
            </a:br>
            <a:r>
              <a:rPr lang="es-CO" sz="2000" dirty="0"/>
              <a:t>Test los 0.005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FAA095-E1B2-C344-560F-B54D81942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7E0045-AD7F-9B78-9747-9A70D2FD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2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780</Words>
  <Application>Microsoft Macintosh PowerPoint</Application>
  <PresentationFormat>Panorámica</PresentationFormat>
  <Paragraphs>18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Configuración de hiperparametros</vt:lpstr>
      <vt:lpstr>Hiperparametros:  Epoch= 000.198 learning rate=0.03 Activation=Tanh Regularization=none Regularization rate=0 Hidden layers= 2  1 hidden layers=4 2 hidden layers=2 Test los 0.009</vt:lpstr>
      <vt:lpstr>Hiperparametros:  Epoch= 000.756 learning rate=0.003 Activation=Tanh Regularization=none Regularization rate=0 Hidden layers= 2  1 hidden layers=4 2 hidden layers=2 Test los 0.013</vt:lpstr>
      <vt:lpstr>Hiperparametros:  Epoch= 0003.971 learning rate=0.0001 Activation=Tanh Regularization=none Regularization rate=0 Hidden layers= 2  1 hidden layers=4 2 hidden layers=2 Test los 0.471</vt:lpstr>
      <vt:lpstr>Hiperparametros:  Epoch= 000.490 learning rate=0.003 Activation=Relu Regularization=none Regularization rate=0 Hidden layers= 2  1 hidden layers=4 2 hidden layers=2 Test los 0.016</vt:lpstr>
      <vt:lpstr>Hiperparametros:  Epoch= 001204 learning rate=0.003 Activation=Tanh Regularization=none Regularization rate=0 Hidden layers= 2  1 hidden layers=4 2 hidden layers=2 Test los 0.201</vt:lpstr>
      <vt:lpstr>Hiperparametros:  Epoch= 000.198 learning rate=0.003 Activation=Sigmoid Regularization=none Regularization rate=0 Hidden layers= 2  1 hidden layers=4 2 hidden layers=2 Test los 0.020</vt:lpstr>
      <vt:lpstr>Hiperparametros:  Epoch= 000.151 learning rate=0.03 Activation=Tanh Regularization=L1 Regularization rate=0 Hidden layers= 2  1 hidden layers=4 2 hidden layers=2 Test los 0.003</vt:lpstr>
      <vt:lpstr>Hiperparametros:  Epoch= 000.437 learning rate=0.03 Activation=Tanh Regularization=L2 Regularization rate=0 Hidden layers= 2  1 hidden layers=4 2 hidden layers=2 Test los 0.005</vt:lpstr>
      <vt:lpstr>Hiperparametros:  Epoch= 000.148 learning rate=0.03 Activation=Tanh Regularization=L1 Regularization rate=10 Hidden layers= 2  1 hidden layers=4 2 hidden layers=2 Test los 0.5</vt:lpstr>
      <vt:lpstr>Hiperparametros:  Epoch= 000.138 learning rate=0.03 Activation=Tanh Regularization=L1 Regularization rate=0.1 Hidden layers= 2  1 hidden layers=4 2 hidden layers=2 Test los 0.5</vt:lpstr>
      <vt:lpstr>Hiperparametros:  Epoch= 000.357 learning rate=0.03 Activation=Tanh Regularization=L1 Regularization rate=0.003 Hidden layers= 2  1 hidden layers=4 2 hidden layers=2 Test los 0.014</vt:lpstr>
      <vt:lpstr>Hiperparametros:  Epoch= 000.198 learning rate=0.03 Activation=Tanh Regularization=L1 Regularization rate=0.003 Hidden layers= 2  1 hidden layers=6 2 hidden layers=2 Test los 0.007</vt:lpstr>
      <vt:lpstr>Hiperparametros:  Epoch= 000.198 learning rate=0.03 Activation=Tanh Regularization=L1 Regularization rate=0.003 Hidden layers= 2  1 hidden layers=8 2 hidden layers=2 Test los 0.005</vt:lpstr>
      <vt:lpstr>Hiperparametros:  Epoch= 000.198 learning rate=0.03 Activation=Tanh Regularization=L1 Regularization rate=0.003 Hidden layers= 2  1 hidden layers=8 2 hidden layers=2 Test los 0.009</vt:lpstr>
      <vt:lpstr>Hiperparametros:  Epoch= 000.198 learning rate=0.03 Activation=Tanh Regularization=L1 Regularization rate=0.003 Hidden layers= 2  1 hidden layers=8 2 hidden layers=8 Test los 0.011</vt:lpstr>
      <vt:lpstr>Hiperparametros:  Epoch= 000.198 learning rate=0.03 Activation=Tanh Regularization=L1 Regularization rate=0.003 Hidden layers= 3 1 hidden layers=8 2 hidden layers=8 2 hidden layers=2 Test los 0.006</vt:lpstr>
      <vt:lpstr>Hiperparametros:  Epoch= 000.198 learning rate=0.03 Activation=Tanh Regularization=L1 Regularization rate=0.003 Hidden layers= 3  1 hidden layers=8 2 hidden layers=8 3 hidden layers=8 Test los 0.008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Adriana Torres martinez</dc:creator>
  <cp:lastModifiedBy>Adriana Torres martinez</cp:lastModifiedBy>
  <cp:revision>1</cp:revision>
  <dcterms:created xsi:type="dcterms:W3CDTF">2024-06-21T12:16:25Z</dcterms:created>
  <dcterms:modified xsi:type="dcterms:W3CDTF">2024-06-21T12:47:10Z</dcterms:modified>
</cp:coreProperties>
</file>